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2"/>
  </p:notesMasterIdLst>
  <p:sldIdLst>
    <p:sldId id="256" r:id="rId13"/>
    <p:sldId id="257"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89" r:id="rId37"/>
    <p:sldId id="291" r:id="rId38"/>
    <p:sldId id="280" r:id="rId39"/>
    <p:sldId id="281" r:id="rId40"/>
    <p:sldId id="283" r:id="rId41"/>
    <p:sldId id="284" r:id="rId42"/>
    <p:sldId id="285" r:id="rId43"/>
    <p:sldId id="286" r:id="rId44"/>
    <p:sldId id="293" r:id="rId45"/>
    <p:sldId id="294" r:id="rId46"/>
    <p:sldId id="292" r:id="rId47"/>
    <p:sldId id="290" r:id="rId48"/>
    <p:sldId id="278" r:id="rId49"/>
    <p:sldId id="279" r:id="rId50"/>
    <p:sldId id="282" r:id="rId5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5" autoAdjust="0"/>
    <p:restoredTop sz="94694"/>
  </p:normalViewPr>
  <p:slideViewPr>
    <p:cSldViewPr snapToGrid="0" snapToObjects="1">
      <p:cViewPr varScale="1">
        <p:scale>
          <a:sx n="108" d="100"/>
          <a:sy n="108" d="100"/>
        </p:scale>
        <p:origin x="5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commentAuthors" Target="commentAuthors.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notesMaster" Target="notesMasters/notesMaster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omments/comment1.xml><?xml version="1.0" encoding="utf-8"?>
<p:cmLst xmlns:a="http://schemas.openxmlformats.org/drawingml/2006/main" xmlns:r="http://schemas.openxmlformats.org/officeDocument/2006/relationships" xmlns:p="http://schemas.openxmlformats.org/presentationml/2006/main">
  <p:cm authorId="1" dt="2020-11-03T19:20:52.153"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27</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28</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29</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30</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31</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32</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37</a:t>
            </a:fld>
            <a:endParaRPr lang="en-US" sz="19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38</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39</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11/3/2020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11/3/2020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3.xml"/><Relationship Id="rId5" Type="http://schemas.openxmlformats.org/officeDocument/2006/relationships/comments" Target="../comments/commen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Design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11/3/2020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Team Biography: 3</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Problem: 4-10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Current Process Flow: 11-12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Solution: 13-19</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Major Functional Component Diagram: 20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What Load.In Will &amp; Will not do: 21-22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Market Analysis: 23-24</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Risk and Mitigation: 25-26</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Competition: 27</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Conclusion: 28</a:t>
            </a:r>
            <a:endParaRPr lang="en-US" sz="2800" b="0" strike="noStrike" spc="-1" dirty="0">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21" y="227791"/>
            <a:ext cx="9879650" cy="6197471"/>
          </a:xfrm>
          <a:prstGeom prst="rect">
            <a:avLst/>
          </a:prstGeom>
        </p:spPr>
      </p:pic>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27</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28</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dirty="0">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11/3/2020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29</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30</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F91-7FDA-4969-A199-3D3740EFFDC4}"/>
              </a:ext>
            </a:extLst>
          </p:cNvPr>
          <p:cNvSpPr>
            <a:spLocks noGrp="1"/>
          </p:cNvSpPr>
          <p:nvPr>
            <p:ph type="title"/>
          </p:nvPr>
        </p:nvSpPr>
        <p:spPr/>
        <p:txBody>
          <a:bodyPr/>
          <a:lstStyle/>
          <a:p>
            <a:r>
              <a:rPr lang="en-US" spc="-1" dirty="0">
                <a:solidFill>
                  <a:srgbClr val="FFFFFF"/>
                </a:solidFill>
                <a:latin typeface="Gulim"/>
              </a:rPr>
              <a:t>Target Consumers and End Users</a:t>
            </a:r>
            <a:endParaRPr lang="en-US" dirty="0">
              <a:solidFill>
                <a:schemeClr val="bg1"/>
              </a:solidFill>
            </a:endParaRPr>
          </a:p>
        </p:txBody>
      </p:sp>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1754326"/>
          </a:xfrm>
          <a:prstGeom prst="rect">
            <a:avLst/>
          </a:prstGeom>
          <a:noFill/>
        </p:spPr>
        <p:txBody>
          <a:bodyPr wrap="square" rtlCol="0">
            <a:spAutoFit/>
          </a:bodyPr>
          <a:lstStyle/>
          <a:p>
            <a:r>
              <a:rPr lang="en-US" dirty="0">
                <a:solidFill>
                  <a:schemeClr val="bg1"/>
                </a:solidFill>
              </a:rPr>
              <a:t>Customers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Do it yourself movers</a:t>
            </a:r>
          </a:p>
          <a:p>
            <a:pPr marL="285750" indent="-285750">
              <a:buFont typeface="Arial" panose="020B0604020202020204" pitchFamily="34" charset="0"/>
              <a:buChar char="•"/>
            </a:pPr>
            <a:r>
              <a:rPr lang="en-US" dirty="0">
                <a:solidFill>
                  <a:schemeClr val="bg1"/>
                </a:solidFill>
              </a:rPr>
              <a:t>Rental Companies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584574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2946-C56D-4339-98E4-4ABC4CEE4EE9}"/>
              </a:ext>
            </a:extLst>
          </p:cNvPr>
          <p:cNvSpPr>
            <a:spLocks noGrp="1"/>
          </p:cNvSpPr>
          <p:nvPr>
            <p:ph type="title"/>
          </p:nvPr>
        </p:nvSpPr>
        <p:spPr/>
        <p:txBody>
          <a:bodyPr/>
          <a:lstStyle/>
          <a:p>
            <a:r>
              <a:rPr lang="en-US" spc="-1" dirty="0">
                <a:solidFill>
                  <a:srgbClr val="FFFFFF"/>
                </a:solidFill>
                <a:latin typeface="Gulim"/>
              </a:rPr>
              <a:t>Benefits to Customer</a:t>
            </a:r>
            <a:endParaRPr lang="en-US" dirty="0"/>
          </a:p>
        </p:txBody>
      </p:sp>
      <p:sp>
        <p:nvSpPr>
          <p:cNvPr id="4" name="TextBox 3">
            <a:extLst>
              <a:ext uri="{FF2B5EF4-FFF2-40B4-BE49-F238E27FC236}">
                <a16:creationId xmlns:a16="http://schemas.microsoft.com/office/drawing/2014/main" id="{7ECFDAEF-0204-416F-80D4-FB9C9312B8C4}"/>
              </a:ext>
            </a:extLst>
          </p:cNvPr>
          <p:cNvSpPr txBox="1"/>
          <p:nvPr/>
        </p:nvSpPr>
        <p:spPr>
          <a:xfrm>
            <a:off x="838080" y="1689840"/>
            <a:ext cx="1025900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Being shown how to</a:t>
            </a:r>
          </a:p>
          <a:p>
            <a:pPr marL="742950" lvl="1" indent="-285750">
              <a:buFont typeface="Arial" panose="020B0604020202020204" pitchFamily="34" charset="0"/>
              <a:buChar char="•"/>
            </a:pPr>
            <a:r>
              <a:rPr lang="en-US" dirty="0">
                <a:solidFill>
                  <a:schemeClr val="bg1"/>
                </a:solidFill>
              </a:rPr>
              <a:t>Pack boxes for increased organization</a:t>
            </a:r>
          </a:p>
          <a:p>
            <a:pPr marL="742950" lvl="1"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Being provided with expert advice</a:t>
            </a:r>
          </a:p>
          <a:p>
            <a:pPr marL="742950" lvl="1" indent="-285750">
              <a:buFont typeface="Arial" panose="020B0604020202020204" pitchFamily="34" charset="0"/>
              <a:buChar char="•"/>
            </a:pPr>
            <a:r>
              <a:rPr lang="en-US" dirty="0">
                <a:solidFill>
                  <a:schemeClr val="bg1"/>
                </a:solidFill>
              </a:rPr>
              <a:t>Database full of tips that a user can search through with keywords</a:t>
            </a:r>
          </a:p>
          <a:p>
            <a:pPr marL="742950" lvl="1"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Saving of Time and Money</a:t>
            </a:r>
          </a:p>
          <a:p>
            <a:pPr marL="742950" lvl="1" indent="-285750">
              <a:buFont typeface="Arial" panose="020B0604020202020204" pitchFamily="34" charset="0"/>
              <a:buChar char="•"/>
            </a:pPr>
            <a:r>
              <a:rPr lang="en-US" dirty="0">
                <a:solidFill>
                  <a:schemeClr val="bg1"/>
                </a:solidFill>
              </a:rPr>
              <a:t>Increased efficiency will lead to less trips and </a:t>
            </a:r>
            <a:r>
              <a:rPr lang="en-US">
                <a:solidFill>
                  <a:schemeClr val="bg1"/>
                </a:solidFill>
              </a:rPr>
              <a:t>materials used</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Peace of Mind</a:t>
            </a:r>
          </a:p>
          <a:p>
            <a:pPr marL="742950" lvl="1" indent="-285750">
              <a:buFont typeface="Arial" panose="020B0604020202020204" pitchFamily="34" charset="0"/>
              <a:buChar char="•"/>
            </a:pPr>
            <a:r>
              <a:rPr lang="en-US" dirty="0">
                <a:solidFill>
                  <a:schemeClr val="bg1"/>
                </a:solidFill>
              </a:rPr>
              <a:t>Fragile items being safely transported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7069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0A3E-CE13-4C53-B238-D0987E59CCFF}"/>
              </a:ext>
            </a:extLst>
          </p:cNvPr>
          <p:cNvSpPr>
            <a:spLocks noGrp="1"/>
          </p:cNvSpPr>
          <p:nvPr>
            <p:ph type="title"/>
          </p:nvPr>
        </p:nvSpPr>
        <p:spPr>
          <a:xfrm>
            <a:off x="834501" y="365039"/>
            <a:ext cx="10518459" cy="966611"/>
          </a:xfrm>
        </p:spPr>
        <p:txBody>
          <a:bodyPr/>
          <a:lstStyle/>
          <a:p>
            <a:r>
              <a:rPr lang="en-US" spc="-1" dirty="0">
                <a:solidFill>
                  <a:srgbClr val="FFFFFF"/>
                </a:solidFill>
                <a:latin typeface="Gulim"/>
              </a:rPr>
              <a:t>User Roles</a:t>
            </a:r>
            <a:endParaRPr lang="en-US" dirty="0"/>
          </a:p>
        </p:txBody>
      </p:sp>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041" y="1689839"/>
            <a:ext cx="3179189" cy="2658862"/>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72" y="1689840"/>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Individual who is moving between two locations</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Individual who is very knowledgeable in the moving industry</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6" y="1689840"/>
            <a:ext cx="3587277"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How to describe this ?</a:t>
            </a:r>
          </a:p>
        </p:txBody>
      </p:sp>
    </p:spTree>
    <p:extLst>
      <p:ext uri="{BB962C8B-B14F-4D97-AF65-F5344CB8AC3E}">
        <p14:creationId xmlns:p14="http://schemas.microsoft.com/office/powerpoint/2010/main" val="1468888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37</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38</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39</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2908</TotalTime>
  <Words>2055</Words>
  <Application>Microsoft Office PowerPoint</Application>
  <PresentationFormat>Widescreen</PresentationFormat>
  <Paragraphs>394</Paragraphs>
  <Slides>39</Slides>
  <Notes>31</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39</vt:i4>
      </vt:variant>
    </vt:vector>
  </HeadingPairs>
  <TitlesOfParts>
    <vt:vector size="57"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Risk &amp; Mitigation</vt:lpstr>
      <vt:lpstr>PowerPoint Presentation</vt:lpstr>
      <vt:lpstr>PowerPoint Presentation</vt:lpstr>
      <vt:lpstr>PowerPoint Presentation</vt:lpstr>
      <vt:lpstr>PowerPoint Presentation</vt:lpstr>
      <vt:lpstr>PowerPoint Presentation</vt:lpstr>
      <vt:lpstr>PowerPoint Presentation</vt:lpstr>
      <vt:lpstr>Target Consumers and End Users</vt:lpstr>
      <vt:lpstr>Benefits to Customer</vt:lpstr>
      <vt:lpstr>User Roles</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paul rodriguez</cp:lastModifiedBy>
  <cp:revision>214</cp:revision>
  <cp:lastPrinted>2020-10-15T02:45:41Z</cp:lastPrinted>
  <dcterms:created xsi:type="dcterms:W3CDTF">2020-09-10T01:29:18Z</dcterms:created>
  <dcterms:modified xsi:type="dcterms:W3CDTF">2020-11-04T00:54:22Z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